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8" r:id="rId9"/>
    <p:sldId id="264" r:id="rId10"/>
    <p:sldId id="265" r:id="rId11"/>
    <p:sldId id="266" r:id="rId12"/>
    <p:sldId id="267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896CB"/>
    <a:srgbClr val="FFFF99"/>
    <a:srgbClr val="96A228"/>
    <a:srgbClr val="ABAD1C"/>
    <a:srgbClr val="A8C2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59" autoAdjust="0"/>
    <p:restoredTop sz="94660"/>
  </p:normalViewPr>
  <p:slideViewPr>
    <p:cSldViewPr>
      <p:cViewPr varScale="1">
        <p:scale>
          <a:sx n="55" d="100"/>
          <a:sy n="55" d="100"/>
        </p:scale>
        <p:origin x="840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0F0F5-E4A9-4BEE-BFB8-3EE56F24F169}" type="datetimeFigureOut">
              <a:rPr lang="en-US" smtClean="0"/>
              <a:t>2/5/2015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88EFF-F38D-40AF-961F-58845D3823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525072"/>
      </p:ext>
    </p:extLst>
  </p:cSld>
  <p:clrMapOvr>
    <a:masterClrMapping/>
  </p:clrMapOvr>
  <p:transition spd="med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0F0F5-E4A9-4BEE-BFB8-3EE56F24F169}" type="datetimeFigureOut">
              <a:rPr lang="en-US" smtClean="0"/>
              <a:t>2/5/2015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88EFF-F38D-40AF-961F-58845D3823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1886926"/>
      </p:ext>
    </p:extLst>
  </p:cSld>
  <p:clrMapOvr>
    <a:masterClrMapping/>
  </p:clrMapOvr>
  <p:transition spd="med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0F0F5-E4A9-4BEE-BFB8-3EE56F24F169}" type="datetimeFigureOut">
              <a:rPr lang="en-US" smtClean="0"/>
              <a:t>2/5/2015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88EFF-F38D-40AF-961F-58845D3823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012336"/>
      </p:ext>
    </p:extLst>
  </p:cSld>
  <p:clrMapOvr>
    <a:masterClrMapping/>
  </p:clrMapOvr>
  <p:transition spd="med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0F0F5-E4A9-4BEE-BFB8-3EE56F24F169}" type="datetimeFigureOut">
              <a:rPr lang="en-US" smtClean="0"/>
              <a:t>2/5/2015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88EFF-F38D-40AF-961F-58845D3823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788156"/>
      </p:ext>
    </p:extLst>
  </p:cSld>
  <p:clrMapOvr>
    <a:masterClrMapping/>
  </p:clrMapOvr>
  <p:transition spd="med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0F0F5-E4A9-4BEE-BFB8-3EE56F24F169}" type="datetimeFigureOut">
              <a:rPr lang="en-US" smtClean="0"/>
              <a:t>2/5/2015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88EFF-F38D-40AF-961F-58845D3823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991404"/>
      </p:ext>
    </p:extLst>
  </p:cSld>
  <p:clrMapOvr>
    <a:masterClrMapping/>
  </p:clrMapOvr>
  <p:transition spd="med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0F0F5-E4A9-4BEE-BFB8-3EE56F24F169}" type="datetimeFigureOut">
              <a:rPr lang="en-US" smtClean="0"/>
              <a:t>2/5/2015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88EFF-F38D-40AF-961F-58845D3823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933574"/>
      </p:ext>
    </p:extLst>
  </p:cSld>
  <p:clrMapOvr>
    <a:masterClrMapping/>
  </p:clrMapOvr>
  <p:transition spd="med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0F0F5-E4A9-4BEE-BFB8-3EE56F24F169}" type="datetimeFigureOut">
              <a:rPr lang="en-US" smtClean="0"/>
              <a:t>2/5/2015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88EFF-F38D-40AF-961F-58845D3823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792604"/>
      </p:ext>
    </p:extLst>
  </p:cSld>
  <p:clrMapOvr>
    <a:masterClrMapping/>
  </p:clrMapOvr>
  <p:transition spd="med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0F0F5-E4A9-4BEE-BFB8-3EE56F24F169}" type="datetimeFigureOut">
              <a:rPr lang="en-US" smtClean="0"/>
              <a:t>2/5/2015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88EFF-F38D-40AF-961F-58845D3823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320061"/>
      </p:ext>
    </p:extLst>
  </p:cSld>
  <p:clrMapOvr>
    <a:masterClrMapping/>
  </p:clrMapOvr>
  <p:transition spd="med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0F0F5-E4A9-4BEE-BFB8-3EE56F24F169}" type="datetimeFigureOut">
              <a:rPr lang="en-US" smtClean="0"/>
              <a:t>2/5/2015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88EFF-F38D-40AF-961F-58845D3823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098944"/>
      </p:ext>
    </p:extLst>
  </p:cSld>
  <p:clrMapOvr>
    <a:masterClrMapping/>
  </p:clrMapOvr>
  <p:transition spd="med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0F0F5-E4A9-4BEE-BFB8-3EE56F24F169}" type="datetimeFigureOut">
              <a:rPr lang="en-US" smtClean="0"/>
              <a:t>2/5/2015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88EFF-F38D-40AF-961F-58845D3823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2979735"/>
      </p:ext>
    </p:extLst>
  </p:cSld>
  <p:clrMapOvr>
    <a:masterClrMapping/>
  </p:clrMapOvr>
  <p:transition spd="med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0F0F5-E4A9-4BEE-BFB8-3EE56F24F169}" type="datetimeFigureOut">
              <a:rPr lang="en-US" smtClean="0"/>
              <a:t>2/5/2015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88EFF-F38D-40AF-961F-58845D3823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395215"/>
      </p:ext>
    </p:extLst>
  </p:cSld>
  <p:clrMapOvr>
    <a:masterClrMapping/>
  </p:clrMapOvr>
  <p:transition spd="med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D0F0F5-E4A9-4BEE-BFB8-3EE56F24F169}" type="datetimeFigureOut">
              <a:rPr lang="en-US" smtClean="0"/>
              <a:t>2/5/2015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988EFF-F38D-40AF-961F-58845D3823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901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andorostan.org/descriptionlink/254/%DA%86%D9%87-%DA%A9%D9%86%DB%8C%D9%85-%DA%A9%D9%87-%D8%AE%D9%88%D8%A8-%D8%A8%D8%A8%DB%8C%D9%86%DB%8C%D9%85%D8%9F/default.aspx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sz="6000" dirty="0">
              <a:cs typeface="B Narm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C:\Users\sorooshian\Downloads\تم پاورپوینت چشم\paver po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655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teb\Documents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7122" y="274638"/>
            <a:ext cx="4169678" cy="1143000"/>
          </a:xfrm>
        </p:spPr>
        <p:txBody>
          <a:bodyPr>
            <a:noAutofit/>
          </a:bodyPr>
          <a:lstStyle/>
          <a:p>
            <a:pPr algn="r" rtl="1"/>
            <a:endParaRPr lang="en-US" sz="3600" dirty="0">
              <a:cs typeface="B Narm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9600" y="2514600"/>
            <a:ext cx="4102767" cy="3230563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ar-SA" dirty="0" smtClean="0">
                <a:cs typeface="B Narm" pitchFamily="2" charset="-78"/>
              </a:rPr>
              <a:t>سرمه</a:t>
            </a:r>
            <a:r>
              <a:rPr lang="ar-SA" dirty="0">
                <a:cs typeface="B Narm" pitchFamily="2" charset="-78"/>
              </a:rPr>
              <a:t>، توتیا، توتیا با آب رازیانه‏ و مرزنگوش پرورش‏ </a:t>
            </a:r>
            <a:r>
              <a:rPr lang="ar-SA" dirty="0" smtClean="0">
                <a:cs typeface="B Narm" pitchFamily="2" charset="-78"/>
              </a:rPr>
              <a:t>یافته</a:t>
            </a:r>
            <a:r>
              <a:rPr lang="fa-IR" dirty="0">
                <a:cs typeface="B Narm" pitchFamily="2" charset="-78"/>
              </a:rPr>
              <a:t> </a:t>
            </a:r>
            <a:r>
              <a:rPr lang="fa-IR" dirty="0" smtClean="0">
                <a:cs typeface="B Narm" pitchFamily="2" charset="-78"/>
              </a:rPr>
              <a:t>برای چشم مفید است.</a:t>
            </a:r>
            <a:r>
              <a:rPr lang="en-US" dirty="0" smtClean="0">
                <a:cs typeface="B Narm" pitchFamily="2" charset="-78"/>
              </a:rPr>
              <a:t> </a:t>
            </a:r>
            <a:endParaRPr lang="en-US" dirty="0">
              <a:cs typeface="B Narm" pitchFamily="2" charset="-78"/>
            </a:endParaRPr>
          </a:p>
        </p:txBody>
      </p:sp>
      <p:pic>
        <p:nvPicPr>
          <p:cNvPr id="2051" name="Picture 3" descr="C:\Users\sorooshian\Downloads\تم پاورپوینت چشم\Scan001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76400"/>
            <a:ext cx="3398619" cy="4408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sorooshian\Downloads\tabaye-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8" y="152400"/>
            <a:ext cx="1504543" cy="806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1852364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teb\Documents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 rtl="1"/>
            <a:endParaRPr lang="en-US" sz="3600" dirty="0">
              <a:cs typeface="B Majid Shadow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17452" y="2590800"/>
            <a:ext cx="3369348" cy="3535363"/>
          </a:xfrm>
        </p:spPr>
        <p:txBody>
          <a:bodyPr/>
          <a:lstStyle/>
          <a:p>
            <a:pPr marL="0" indent="0" algn="r" rtl="1">
              <a:buNone/>
            </a:pPr>
            <a:r>
              <a:rPr lang="ar-SA" dirty="0">
                <a:cs typeface="B Narm" pitchFamily="2" charset="-78"/>
              </a:rPr>
              <a:t>همواره آب رازیانه‏ را به چشم کشیدن </a:t>
            </a:r>
            <a:r>
              <a:rPr lang="fa-IR" dirty="0">
                <a:cs typeface="B Narm" pitchFamily="2" charset="-78"/>
              </a:rPr>
              <a:t>تاثیر زیادی </a:t>
            </a:r>
            <a:r>
              <a:rPr lang="ar-SA" dirty="0">
                <a:cs typeface="B Narm" pitchFamily="2" charset="-78"/>
              </a:rPr>
              <a:t>دارد</a:t>
            </a:r>
            <a:r>
              <a:rPr lang="fa-IR" dirty="0">
                <a:cs typeface="B Narm" pitchFamily="2" charset="-78"/>
              </a:rPr>
              <a:t>.</a:t>
            </a:r>
            <a:endParaRPr lang="en-US" dirty="0">
              <a:cs typeface="B Narm" pitchFamily="2" charset="-78"/>
            </a:endParaRPr>
          </a:p>
        </p:txBody>
      </p:sp>
      <p:pic>
        <p:nvPicPr>
          <p:cNvPr id="9218" name="Picture 2" descr="C:\Users\sorooshian\Downloads\تم پاورپوینت چشم\Scan001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43000"/>
            <a:ext cx="4784052" cy="527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sorooshian\Downloads\tabaye-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8" y="152400"/>
            <a:ext cx="1504543" cy="806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134289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teb\Documents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 rtl="1"/>
            <a:endParaRPr lang="en-US" sz="3600" dirty="0">
              <a:cs typeface="B Narm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2667000"/>
            <a:ext cx="2971800" cy="3459163"/>
          </a:xfrm>
        </p:spPr>
        <p:txBody>
          <a:bodyPr>
            <a:normAutofit lnSpcReduction="10000"/>
          </a:bodyPr>
          <a:lstStyle/>
          <a:p>
            <a:pPr marL="0" indent="0" algn="r" rtl="1">
              <a:buNone/>
            </a:pPr>
            <a:r>
              <a:rPr lang="ar-SA" dirty="0">
                <a:cs typeface="B Narm" pitchFamily="2" charset="-78"/>
              </a:rPr>
              <a:t>چشم را به زیر آب روشن بردن و همچنین نگاه کردن به آن، چشم را صاف و تیز مى‏نماید</a:t>
            </a:r>
            <a:r>
              <a:rPr lang="en-US" dirty="0" smtClean="0">
                <a:cs typeface="B Narm" pitchFamily="2" charset="-78"/>
              </a:rPr>
              <a:t>.</a:t>
            </a:r>
          </a:p>
          <a:p>
            <a:pPr marL="0" indent="0" algn="r" rtl="1">
              <a:buNone/>
            </a:pPr>
            <a:endParaRPr lang="fa-IR" dirty="0" smtClean="0">
              <a:cs typeface="B Narm" pitchFamily="2" charset="-78"/>
            </a:endParaRPr>
          </a:p>
          <a:p>
            <a:pPr marL="0" indent="0" algn="r" rtl="1">
              <a:buNone/>
            </a:pPr>
            <a:endParaRPr lang="en-US" dirty="0">
              <a:cs typeface="B Narm" pitchFamily="2" charset="-78"/>
            </a:endParaRPr>
          </a:p>
          <a:p>
            <a:pPr marL="0" indent="0" algn="r" rtl="1">
              <a:buNone/>
            </a:pPr>
            <a:r>
              <a:rPr lang="fa-IR" sz="2400" dirty="0" smtClean="0">
                <a:cs typeface="B Narm" pitchFamily="2" charset="-78"/>
              </a:rPr>
              <a:t>منبع: </a:t>
            </a:r>
            <a:r>
              <a:rPr lang="fa-IR" sz="2400" dirty="0" smtClean="0">
                <a:cs typeface="B Narm" pitchFamily="2" charset="-78"/>
                <a:hlinkClick r:id="rId3"/>
              </a:rPr>
              <a:t>تندرستان</a:t>
            </a:r>
            <a:endParaRPr lang="en-US" sz="2400" dirty="0">
              <a:cs typeface="B Narm" pitchFamily="2" charset="-78"/>
            </a:endParaRPr>
          </a:p>
        </p:txBody>
      </p:sp>
      <p:pic>
        <p:nvPicPr>
          <p:cNvPr id="10242" name="Picture 2" descr="C:\Users\sorooshian\Downloads\تم پاورپوینت چشم\Scan001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14600"/>
            <a:ext cx="5532437" cy="3537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sorooshian\Downloads\tabaye-0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8" y="152400"/>
            <a:ext cx="1504543" cy="806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134289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www.salamatomehr.com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 algn="ctr">
              <a:buNone/>
            </a:pPr>
            <a:r>
              <a:rPr lang="en-US" sz="6600" dirty="0" smtClean="0">
                <a:solidFill>
                  <a:srgbClr val="6896CB"/>
                </a:solidFill>
                <a:latin typeface="Arial Rounded MT Bold" pitchFamily="34" charset="0"/>
                <a:cs typeface="Times New Roman" pitchFamily="18" charset="0"/>
              </a:rPr>
              <a:t>Tabaye</a:t>
            </a:r>
            <a:r>
              <a:rPr lang="en-US" sz="6600" dirty="0">
                <a:solidFill>
                  <a:srgbClr val="96A228"/>
                </a:solidFill>
                <a:latin typeface="Arial Rounded MT Bold" pitchFamily="34" charset="0"/>
                <a:cs typeface="Times New Roman" pitchFamily="18" charset="0"/>
              </a:rPr>
              <a:t>.</a:t>
            </a:r>
            <a:r>
              <a:rPr lang="en-US" sz="6600" dirty="0" smtClean="0">
                <a:solidFill>
                  <a:srgbClr val="96A228"/>
                </a:solidFill>
                <a:latin typeface="Arial Rounded MT Bold" pitchFamily="34" charset="0"/>
                <a:cs typeface="Times New Roman" pitchFamily="18" charset="0"/>
              </a:rPr>
              <a:t>ir</a:t>
            </a:r>
            <a:endParaRPr lang="en-US" sz="6600" dirty="0">
              <a:solidFill>
                <a:srgbClr val="96A228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pic>
        <p:nvPicPr>
          <p:cNvPr id="2050" name="Picture 2" descr="C:\Users\sorooshian\Downloads\tabaye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14400"/>
            <a:ext cx="8153400" cy="4370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1676400" y="4724400"/>
            <a:ext cx="5943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 rot="18069883">
            <a:off x="1245913" y="2717042"/>
            <a:ext cx="381000" cy="15240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674243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teb\Documents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6" y="0"/>
            <a:ext cx="9153526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956" y="609600"/>
            <a:ext cx="8229600" cy="2011362"/>
          </a:xfrm>
        </p:spPr>
        <p:txBody>
          <a:bodyPr>
            <a:noAutofit/>
          </a:bodyPr>
          <a:lstStyle/>
          <a:p>
            <a:pPr algn="r" rtl="1"/>
            <a:endParaRPr lang="en-US" sz="3600" dirty="0">
              <a:cs typeface="B Majid Shadow" pitchFamily="2" charset="-78"/>
            </a:endParaRPr>
          </a:p>
        </p:txBody>
      </p:sp>
      <p:pic>
        <p:nvPicPr>
          <p:cNvPr id="1026" name="Picture 2" descr="C:\Users\sorooshian\Downloads\تم پاورپوینت چشم\Scan000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29443" y="1739783"/>
            <a:ext cx="4452156" cy="4329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953000" y="2667000"/>
            <a:ext cx="3733800" cy="3459163"/>
          </a:xfrm>
        </p:spPr>
        <p:txBody>
          <a:bodyPr/>
          <a:lstStyle/>
          <a:p>
            <a:pPr marL="0" indent="0" algn="r" rtl="1">
              <a:buNone/>
            </a:pPr>
            <a:r>
              <a:rPr lang="ar-SA" dirty="0">
                <a:cs typeface="B Narm" pitchFamily="2" charset="-78"/>
              </a:rPr>
              <a:t>چشم را از گرد، دود، هواهاى گرم و سرد زیاد، بادهاى غباربرانگیز و بادهاى سرد دور سازید</a:t>
            </a:r>
            <a:r>
              <a:rPr lang="en-US" dirty="0">
                <a:cs typeface="B Narm" pitchFamily="2" charset="-78"/>
              </a:rPr>
              <a:t>.</a:t>
            </a:r>
            <a:br>
              <a:rPr lang="en-US" dirty="0">
                <a:cs typeface="B Narm" pitchFamily="2" charset="-78"/>
              </a:rPr>
            </a:br>
            <a:endParaRPr lang="en-US" dirty="0"/>
          </a:p>
        </p:txBody>
      </p:sp>
      <p:pic>
        <p:nvPicPr>
          <p:cNvPr id="7" name="Picture 2" descr="C:\Users\sorooshian\Downloads\tabaye-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8" y="152400"/>
            <a:ext cx="1504543" cy="806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0513561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teb\Documents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6" y="0"/>
            <a:ext cx="9153526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 rtl="1"/>
            <a:endParaRPr lang="en-US" sz="3600" dirty="0">
              <a:cs typeface="B Majid Shadow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0" y="2667000"/>
            <a:ext cx="3733800" cy="3459163"/>
          </a:xfrm>
        </p:spPr>
        <p:txBody>
          <a:bodyPr/>
          <a:lstStyle/>
          <a:p>
            <a:pPr marL="0" indent="0" algn="r" rtl="1">
              <a:buNone/>
            </a:pPr>
            <a:r>
              <a:rPr lang="ar-SA" dirty="0">
                <a:cs typeface="B Narm" pitchFamily="2" charset="-78"/>
              </a:rPr>
              <a:t>از گریه زیاد برحذر باشید</a:t>
            </a:r>
            <a:r>
              <a:rPr lang="en-US" dirty="0">
                <a:cs typeface="B Narm" pitchFamily="2" charset="-78"/>
              </a:rPr>
              <a:t>.</a:t>
            </a:r>
            <a:endParaRPr lang="en-US" dirty="0"/>
          </a:p>
        </p:txBody>
      </p:sp>
      <p:pic>
        <p:nvPicPr>
          <p:cNvPr id="3075" name="Picture 3" descr="C:\Users\sorooshian\Downloads\تم پاورپوینت چشم\Scan000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66799" y="1428184"/>
            <a:ext cx="3581400" cy="4482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sorooshian\Downloads\tabaye-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8" y="152400"/>
            <a:ext cx="1504543" cy="806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7285078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teb\Documents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6" y="0"/>
            <a:ext cx="9153526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 rtl="1"/>
            <a:endParaRPr lang="en-US" sz="3600" dirty="0">
              <a:cs typeface="B Majid Shadow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 descr="C:\Users\sorooshian\Downloads\تم پاورپوینت چشم\Scan000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4799" y="2286000"/>
            <a:ext cx="5924435" cy="351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953000" y="2667000"/>
            <a:ext cx="3733800" cy="3459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None/>
            </a:pPr>
            <a:r>
              <a:rPr lang="ar-SA" dirty="0">
                <a:cs typeface="B Narm" pitchFamily="2" charset="-78"/>
              </a:rPr>
              <a:t>زیاد بر پشت </a:t>
            </a:r>
            <a:r>
              <a:rPr lang="ar-SA" dirty="0" smtClean="0">
                <a:cs typeface="B Narm" pitchFamily="2" charset="-78"/>
              </a:rPr>
              <a:t>نخوابید</a:t>
            </a:r>
            <a:r>
              <a:rPr lang="fa-IR" dirty="0" smtClean="0">
                <a:cs typeface="B Narm" pitchFamily="2" charset="-78"/>
              </a:rPr>
              <a:t>.</a:t>
            </a:r>
            <a:endParaRPr lang="en-US" dirty="0"/>
          </a:p>
        </p:txBody>
      </p:sp>
      <p:pic>
        <p:nvPicPr>
          <p:cNvPr id="8" name="Picture 2" descr="C:\Users\sorooshian\Downloads\tabaye-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8" y="152400"/>
            <a:ext cx="1504543" cy="806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7285078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teb\Documents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6" y="0"/>
            <a:ext cx="9153526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 rtl="1"/>
            <a:endParaRPr lang="en-US" sz="3600" dirty="0">
              <a:cs typeface="B Narm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 descr="C:\Users\sorooshian\Downloads\تم پاورپوینت چشم\Scan000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5801" y="1371600"/>
            <a:ext cx="3581400" cy="4633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953000" y="2667000"/>
            <a:ext cx="3733800" cy="3459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None/>
            </a:pPr>
            <a:r>
              <a:rPr lang="fa-IR" dirty="0">
                <a:cs typeface="B Narm" pitchFamily="2" charset="-78"/>
              </a:rPr>
              <a:t>معده را کاملا پر از غذا </a:t>
            </a:r>
            <a:r>
              <a:rPr lang="fa-IR" dirty="0" smtClean="0">
                <a:cs typeface="B Narm" pitchFamily="2" charset="-78"/>
              </a:rPr>
              <a:t>نکنید.</a:t>
            </a:r>
            <a:endParaRPr lang="en-US" dirty="0"/>
          </a:p>
        </p:txBody>
      </p:sp>
      <p:pic>
        <p:nvPicPr>
          <p:cNvPr id="8" name="Picture 2" descr="C:\Users\sorooshian\Downloads\tabaye-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8" y="152400"/>
            <a:ext cx="1504543" cy="806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8949091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teb\Documents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6" y="0"/>
            <a:ext cx="9153526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 rtl="1"/>
            <a:endParaRPr lang="en-US" sz="3600" dirty="0">
              <a:cs typeface="B Majid Shadow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 descr="C:\Users\sorooshian\Downloads\تم پاورپوینت چشم\Scan000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93168"/>
            <a:ext cx="5195437" cy="3633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953000" y="2667000"/>
            <a:ext cx="3733800" cy="3459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None/>
            </a:pPr>
            <a:r>
              <a:rPr lang="fa-IR" dirty="0">
                <a:cs typeface="B Narm" pitchFamily="2" charset="-78"/>
              </a:rPr>
              <a:t>خواب بر سیری مضر چشم است، کسی که ضعف دید دارد باید صبر کند غذا هضم شود، آنگاه </a:t>
            </a:r>
            <a:r>
              <a:rPr lang="fa-IR" dirty="0" smtClean="0">
                <a:cs typeface="B Narm" pitchFamily="2" charset="-78"/>
              </a:rPr>
              <a:t>بخوابد.</a:t>
            </a:r>
            <a:endParaRPr lang="en-US" dirty="0"/>
          </a:p>
        </p:txBody>
      </p:sp>
      <p:pic>
        <p:nvPicPr>
          <p:cNvPr id="8" name="Picture 2" descr="C:\Users\sorooshian\Downloads\tabaye-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8" y="152400"/>
            <a:ext cx="1504543" cy="806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8949091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teb\Documents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6" y="0"/>
            <a:ext cx="9153526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 rtl="1"/>
            <a:endParaRPr lang="en-US" sz="3600" dirty="0">
              <a:cs typeface="B Majid Shadow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2667000"/>
            <a:ext cx="3657600" cy="3459163"/>
          </a:xfrm>
        </p:spPr>
        <p:txBody>
          <a:bodyPr/>
          <a:lstStyle/>
          <a:p>
            <a:pPr marL="0" indent="0" algn="r" rtl="1">
              <a:buNone/>
            </a:pPr>
            <a:r>
              <a:rPr lang="fa-IR" dirty="0">
                <a:cs typeface="B Narm" pitchFamily="2" charset="-78"/>
              </a:rPr>
              <a:t>غذاها و آشامیدنی‌های شور و تند مضر چشم </a:t>
            </a:r>
            <a:r>
              <a:rPr lang="fa-IR" dirty="0" smtClean="0">
                <a:cs typeface="B Narm" pitchFamily="2" charset="-78"/>
              </a:rPr>
              <a:t>هستند.</a:t>
            </a:r>
            <a:endParaRPr lang="en-US" dirty="0"/>
          </a:p>
        </p:txBody>
      </p:sp>
      <p:pic>
        <p:nvPicPr>
          <p:cNvPr id="7170" name="Picture 2" descr="C:\Users\sorooshian\Downloads\تم پاورپوینت چشم\Scan001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2400" y="1524000"/>
            <a:ext cx="5718806" cy="511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sorooshian\Downloads\tabaye-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8" y="152400"/>
            <a:ext cx="1504543" cy="806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8949091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teb\Documents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6" y="0"/>
            <a:ext cx="9153526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 rtl="1"/>
            <a:endParaRPr lang="en-US" sz="3600" dirty="0">
              <a:cs typeface="B Majid Shadow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91200" y="2667000"/>
            <a:ext cx="2895600" cy="3459163"/>
          </a:xfrm>
        </p:spPr>
        <p:txBody>
          <a:bodyPr/>
          <a:lstStyle/>
          <a:p>
            <a:pPr marL="0" indent="0" algn="r" rtl="1">
              <a:buNone/>
            </a:pPr>
            <a:r>
              <a:rPr lang="fa-IR" dirty="0" smtClean="0">
                <a:cs typeface="B Narm" pitchFamily="2" charset="-78"/>
              </a:rPr>
              <a:t>به طور مداوم به یک چیز خیره نشوید</a:t>
            </a:r>
            <a:endParaRPr lang="en-US" dirty="0"/>
          </a:p>
        </p:txBody>
      </p:sp>
      <p:pic>
        <p:nvPicPr>
          <p:cNvPr id="3074" name="Picture 2" descr="C:\Users\teb\Downloads\Scan0000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6647" y="1828800"/>
            <a:ext cx="6412515" cy="4227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sorooshian\Downloads\tabaye-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8" y="152400"/>
            <a:ext cx="1504543" cy="806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1418031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eb\Documents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6" y="0"/>
            <a:ext cx="9153526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 rtl="1"/>
            <a:endParaRPr lang="en-US" sz="3600" dirty="0">
              <a:cs typeface="B Majid Shadow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7236" y="2819400"/>
            <a:ext cx="4119563" cy="3306763"/>
          </a:xfrm>
        </p:spPr>
        <p:txBody>
          <a:bodyPr/>
          <a:lstStyle/>
          <a:p>
            <a:pPr marL="0" indent="0" algn="r" rtl="1">
              <a:buNone/>
            </a:pPr>
            <a:r>
              <a:rPr lang="fa-IR" dirty="0" smtClean="0">
                <a:cs typeface="B Narm" pitchFamily="2" charset="-78"/>
              </a:rPr>
              <a:t>حمام زیاد برای چشم مناسب نیست.</a:t>
            </a:r>
            <a:endParaRPr lang="en-US" dirty="0">
              <a:cs typeface="B Narm" pitchFamily="2" charset="-78"/>
            </a:endParaRPr>
          </a:p>
          <a:p>
            <a:endParaRPr lang="en-US" dirty="0"/>
          </a:p>
        </p:txBody>
      </p:sp>
      <p:pic>
        <p:nvPicPr>
          <p:cNvPr id="8194" name="Picture 2" descr="C:\Users\sorooshian\Downloads\تم پاورپوینت چشم\Scan001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43000"/>
            <a:ext cx="3436374" cy="560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sorooshian\Downloads\tabaye-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8" y="152400"/>
            <a:ext cx="1504543" cy="806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1852364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2574</TotalTime>
  <Words>146</Words>
  <Application>Microsoft Office PowerPoint</Application>
  <PresentationFormat>On-screen Show (4:3)</PresentationFormat>
  <Paragraphs>22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Arial Rounded MT Bold</vt:lpstr>
      <vt:lpstr>B Majid Shadow</vt:lpstr>
      <vt:lpstr>B Narm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www.salamatomehr.com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چه کنیم که خوب ببینیم؟</dc:title>
  <dc:creator>علی س.</dc:creator>
  <cp:lastModifiedBy>MRT www.Win2Farsi.com</cp:lastModifiedBy>
  <cp:revision>13</cp:revision>
  <dcterms:created xsi:type="dcterms:W3CDTF">2013-12-02T16:42:46Z</dcterms:created>
  <dcterms:modified xsi:type="dcterms:W3CDTF">2015-02-05T18:11:28Z</dcterms:modified>
</cp:coreProperties>
</file>