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54" autoAdjust="0"/>
    <p:restoredTop sz="94660"/>
  </p:normalViewPr>
  <p:slideViewPr>
    <p:cSldViewPr>
      <p:cViewPr varScale="1">
        <p:scale>
          <a:sx n="83" d="100"/>
          <a:sy n="83" d="100"/>
        </p:scale>
        <p:origin x="7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smtClean="0"/>
              <a:t>برای ویرایش سبک زیرعنوان اسلاید اصلی، کلیک نمایید</a:t>
            </a:r>
            <a:endParaRPr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4754-798D-4118-A33C-E8204FAFC102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7EE6-9B2A-4405-837E-BC305BFDA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4754-798D-4118-A33C-E8204FAFC102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7EE6-9B2A-4405-837E-BC305BFDA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4754-798D-4118-A33C-E8204FAFC102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7EE6-9B2A-4405-837E-BC305BFDA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4754-798D-4118-A33C-E8204FAFC102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7EE6-9B2A-4405-837E-BC305BFDA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4754-798D-4118-A33C-E8204FAFC102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7EE6-9B2A-4405-837E-BC305BFDA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/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4754-798D-4118-A33C-E8204FAFC102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7EE6-9B2A-4405-837E-BC305BFDA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/>
          </a:p>
        </p:txBody>
      </p:sp>
      <p:sp>
        <p:nvSpPr>
          <p:cNvPr id="5" name="نگهدارنده مکان متن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6" name="نگهدارنده مکان محتوا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/>
          </a:p>
        </p:txBody>
      </p:sp>
      <p:sp>
        <p:nvSpPr>
          <p:cNvPr id="7" name="نگهدارنده مکان تاری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4754-798D-4118-A33C-E8204FAFC102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8" name="نگهدارنده مکان پانویس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نگهدارنده مکان شماره اسلاید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7EE6-9B2A-4405-837E-BC305BFDA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3" name="نگهدارنده مکان تاری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4754-798D-4118-A33C-E8204FAFC102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نگهدارنده مکان پانویس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نگهدارنده مکان شماره اسلاید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7EE6-9B2A-4405-837E-BC305BFDA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4754-798D-4118-A33C-E8204FAFC102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7EE6-9B2A-4405-837E-BC305BFDA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4754-798D-4118-A33C-E8204FAFC102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7EE6-9B2A-4405-837E-BC305BFDA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3" name="نگهدارنده مکان تصویر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4754-798D-4118-A33C-E8204FAFC102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7EE6-9B2A-4405-837E-BC305BFDA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E4754-798D-4118-A33C-E8204FAFC102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57EE6-9B2A-4405-837E-BC305BFDA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fa-IR" dirty="0" err="1" smtClean="0"/>
              <a:t>يک</a:t>
            </a:r>
            <a:r>
              <a:rPr lang="fa-IR" dirty="0" smtClean="0"/>
              <a:t> درخت میلیون ها چوب کبریت را می سازد</a:t>
            </a:r>
            <a:br>
              <a:rPr lang="fa-IR" dirty="0" smtClean="0"/>
            </a:br>
            <a:r>
              <a:rPr lang="fa-IR" dirty="0" smtClean="0"/>
              <a:t>اما وقتی زمانش برسد فقط یک چوب کبریت برای سوزاندن میلیونها درخت کافی است</a:t>
            </a:r>
            <a:br>
              <a:rPr lang="fa-IR" dirty="0" smtClean="0"/>
            </a:br>
            <a:r>
              <a:rPr lang="fa-IR" dirty="0" smtClean="0"/>
              <a:t>زمانه و شرایط در هر موقعی می تواند تغییر کند</a:t>
            </a:r>
            <a:br>
              <a:rPr lang="fa-IR" dirty="0" smtClean="0"/>
            </a:br>
            <a:r>
              <a:rPr lang="fa-IR" dirty="0" smtClean="0"/>
              <a:t>در زندگی هیچ کس را تحقیر و آزار نکنید</a:t>
            </a:r>
            <a:br>
              <a:rPr lang="fa-IR" dirty="0" smtClean="0"/>
            </a:br>
            <a:r>
              <a:rPr lang="fa-IR" dirty="0" smtClean="0"/>
              <a:t>شاید امروز قدرتمند باشید اما یادتان باشد</a:t>
            </a:r>
            <a:br>
              <a:rPr lang="fa-IR" dirty="0" smtClean="0"/>
            </a:br>
            <a:r>
              <a:rPr lang="fa-IR" dirty="0" smtClean="0"/>
              <a:t>زمان از شما قدرتمندتر است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از یک درخت هزاران چوب کبریت تولید میشود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اما وقتی زمانش برسد یک چوب کبریت برای سوزاندن هزاران درخت کافیست</a:t>
            </a:r>
            <a:endParaRPr lang="en-US" dirty="0"/>
          </a:p>
        </p:txBody>
      </p:sp>
      <p:pic>
        <p:nvPicPr>
          <p:cNvPr id="1026" name="Picture 2" descr="C:\Documents and Settings\Hedayat\Desktop\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7" y="1729581"/>
            <a:ext cx="2867025" cy="42672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انسان مغرور همانند شخصی است که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بر قله کوهی ایستاده و همگان را کوچک میپندارد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و غافل از اینکه مردم از پایین قله او را کوچک میبینند</a:t>
            </a:r>
            <a:endParaRPr lang="en-US" dirty="0"/>
          </a:p>
        </p:txBody>
      </p:sp>
      <p:pic>
        <p:nvPicPr>
          <p:cNvPr id="10242" name="Picture 2" descr="C:\Documents and Settings\Hedayat\Desktop\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زندگی مانند یک سؤال چند گزینه ای است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این گزینه ها هستند که باعث سردرگمی شما می شوند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نه خود سؤال</a:t>
            </a:r>
            <a:endParaRPr lang="en-US" dirty="0"/>
          </a:p>
        </p:txBody>
      </p:sp>
      <p:pic>
        <p:nvPicPr>
          <p:cNvPr id="11266" name="Picture 2" descr="C:\Documents and Settings\Hedayat\Desktop\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fa-IR" dirty="0" smtClean="0"/>
              <a:t>وقتی به کسی بطور کامل و بدون هیچ شک و تردیدی اعتماد می کنید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در نهایت دو نتیجه کلی خواهید داشت </a:t>
            </a:r>
            <a:r>
              <a:rPr lang="fa-IR" dirty="0" err="1" smtClean="0"/>
              <a:t/>
            </a:r>
            <a:br>
              <a:rPr lang="fa-IR" dirty="0" err="1" smtClean="0"/>
            </a:br>
            <a:r>
              <a:rPr lang="fa-IR" dirty="0" err="1" smtClean="0"/>
              <a:t/>
            </a:r>
            <a:br>
              <a:rPr lang="fa-IR" dirty="0" err="1" smtClean="0"/>
            </a:br>
            <a:r>
              <a:rPr lang="fa-IR" dirty="0" smtClean="0"/>
              <a:t>شخصی برای زندگی </a:t>
            </a:r>
            <a:r>
              <a:rPr lang="fa-IR" dirty="0" err="1" smtClean="0"/>
              <a:t/>
            </a:r>
            <a:br>
              <a:rPr lang="fa-IR" dirty="0" err="1" smtClean="0"/>
            </a:br>
            <a:r>
              <a:rPr lang="fa-IR" dirty="0" err="1" smtClean="0"/>
              <a:t/>
            </a:r>
            <a:br>
              <a:rPr lang="fa-IR" dirty="0" err="1" smtClean="0"/>
            </a:br>
            <a:r>
              <a:rPr lang="fa-IR" dirty="0" smtClean="0"/>
              <a:t>یا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درسی برای زندگی </a:t>
            </a:r>
            <a:endParaRPr lang="en-US" dirty="0"/>
          </a:p>
        </p:txBody>
      </p:sp>
      <p:pic>
        <p:nvPicPr>
          <p:cNvPr id="12290" name="Picture 2" descr="C:\Documents and Settings\Hedayat\Desktop\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2262981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fa-IR" dirty="0" smtClean="0"/>
              <a:t>متاسفم که ، آنچه هستم را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مدیون انسانهای خوب زندگیم نیستم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بلکه بدهکار انسان </a:t>
            </a:r>
            <a:r>
              <a:rPr lang="fa-IR" dirty="0" err="1" smtClean="0"/>
              <a:t>نماهائی</a:t>
            </a:r>
            <a:r>
              <a:rPr lang="fa-IR" dirty="0" smtClean="0"/>
              <a:t> هستم که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Â«</a:t>
            </a:r>
            <a:r>
              <a:rPr lang="fa-IR" dirty="0" smtClean="0"/>
              <a:t>چگونه نبودن</a:t>
            </a:r>
            <a:r>
              <a:rPr lang="en-US" dirty="0" smtClean="0"/>
              <a:t>Â» </a:t>
            </a:r>
            <a:r>
              <a:rPr lang="fa-IR" dirty="0" smtClean="0"/>
              <a:t>را به من </a:t>
            </a:r>
            <a:r>
              <a:rPr lang="fa-IR" dirty="0" err="1" smtClean="0"/>
              <a:t>آموختنـــــد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pic>
        <p:nvPicPr>
          <p:cNvPr id="13314" name="Picture 2" descr="C:\Documents and Settings\Hedayat\Desktop\1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01119"/>
            <a:ext cx="4038600" cy="252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هرگز بخاطر اینکه کسی احساس کند در اوج است، خودتان را خوار و ذلیل نکنید</a:t>
            </a:r>
            <a:endParaRPr lang="en-US" dirty="0"/>
          </a:p>
        </p:txBody>
      </p:sp>
      <p:pic>
        <p:nvPicPr>
          <p:cNvPr id="14338" name="Picture 2" descr="C:\Documents and Settings\Hedayat\Desktop\1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1112" y="1729581"/>
            <a:ext cx="3152775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8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fa-IR" dirty="0" smtClean="0"/>
              <a:t>بجای اینکه آرزو کنید کاش شخص دیگری بودید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به آن چیزی که هستید افتخار کنید.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هرگز </a:t>
            </a:r>
            <a:r>
              <a:rPr lang="fa-IR" dirty="0" err="1" smtClean="0"/>
              <a:t>نمی</a:t>
            </a:r>
            <a:r>
              <a:rPr lang="fa-IR" dirty="0" smtClean="0"/>
              <a:t> دانید چه کسی به شما می </a:t>
            </a:r>
            <a:r>
              <a:rPr lang="fa-IR" dirty="0" err="1" smtClean="0"/>
              <a:t>نگریسته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err="1" smtClean="0"/>
              <a:t>درحالیکه</a:t>
            </a:r>
            <a:r>
              <a:rPr lang="fa-IR" dirty="0" smtClean="0"/>
              <a:t> آرزویش این بوده که کاش جای شما باشد </a:t>
            </a:r>
            <a:endParaRPr lang="en-US" dirty="0"/>
          </a:p>
        </p:txBody>
      </p:sp>
      <p:pic>
        <p:nvPicPr>
          <p:cNvPr id="15362" name="Picture 2" descr="C:\Documents and Settings\Hedayat\Desktop\1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01119"/>
            <a:ext cx="4038600" cy="252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گاهی خدا برای حفاظت از شما کسی را از زندگیتان حذف می کند.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اصرار به برگشتنش نکنید</a:t>
            </a:r>
            <a:endParaRPr lang="en-US" dirty="0"/>
          </a:p>
        </p:txBody>
      </p:sp>
      <p:pic>
        <p:nvPicPr>
          <p:cNvPr id="16386" name="Picture 2" descr="C:\Documents and Settings\Hedayat\Desktop\1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601119"/>
            <a:ext cx="4038600" cy="252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err="1" smtClean="0"/>
              <a:t>آدما</a:t>
            </a:r>
            <a:r>
              <a:rPr lang="fa-IR" dirty="0" smtClean="0"/>
              <a:t> مثل </a:t>
            </a:r>
            <a:r>
              <a:rPr lang="fa-IR" dirty="0" err="1" smtClean="0"/>
              <a:t>عكس</a:t>
            </a:r>
            <a:r>
              <a:rPr lang="fa-IR" dirty="0" smtClean="0"/>
              <a:t> هستن </a:t>
            </a:r>
            <a:br>
              <a:rPr lang="fa-IR" dirty="0" smtClean="0"/>
            </a:br>
            <a:r>
              <a:rPr lang="fa-IR" dirty="0" err="1" smtClean="0"/>
              <a:t>زيادی</a:t>
            </a:r>
            <a:r>
              <a:rPr lang="fa-IR" dirty="0" smtClean="0"/>
              <a:t> </a:t>
            </a:r>
            <a:r>
              <a:rPr lang="fa-IR" dirty="0" err="1" smtClean="0"/>
              <a:t>كه</a:t>
            </a:r>
            <a:r>
              <a:rPr lang="fa-IR" dirty="0" smtClean="0"/>
              <a:t> </a:t>
            </a:r>
            <a:r>
              <a:rPr lang="fa-IR" dirty="0" err="1" smtClean="0"/>
              <a:t>بزرگشون</a:t>
            </a:r>
            <a:r>
              <a:rPr lang="fa-IR" dirty="0" smtClean="0"/>
              <a:t> </a:t>
            </a:r>
            <a:r>
              <a:rPr lang="fa-IR" dirty="0" err="1" smtClean="0"/>
              <a:t>كنی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err="1" smtClean="0"/>
              <a:t>كيفيتشون</a:t>
            </a:r>
            <a:r>
              <a:rPr lang="fa-IR" dirty="0" smtClean="0"/>
              <a:t> </a:t>
            </a:r>
            <a:r>
              <a:rPr lang="fa-IR" dirty="0" err="1" smtClean="0"/>
              <a:t>مياد</a:t>
            </a:r>
            <a:r>
              <a:rPr lang="fa-IR" dirty="0" smtClean="0"/>
              <a:t> </a:t>
            </a:r>
            <a:r>
              <a:rPr lang="fa-IR" dirty="0" err="1" smtClean="0"/>
              <a:t>پايين</a:t>
            </a:r>
            <a:endParaRPr lang="en-US" dirty="0"/>
          </a:p>
        </p:txBody>
      </p:sp>
      <p:pic>
        <p:nvPicPr>
          <p:cNvPr id="17410" name="Picture 2" descr="C:\Documents and Settings\Hedayat\Desktop\1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" y="2262981"/>
            <a:ext cx="37719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زندگی کوتاه </a:t>
            </a:r>
            <a:r>
              <a:rPr lang="fa-IR" dirty="0" err="1" smtClean="0"/>
              <a:t>نيست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مشکل </a:t>
            </a:r>
            <a:r>
              <a:rPr lang="fa-IR" dirty="0" err="1" smtClean="0"/>
              <a:t>اينجاست</a:t>
            </a:r>
            <a:r>
              <a:rPr lang="fa-IR" dirty="0" smtClean="0"/>
              <a:t> که</a:t>
            </a:r>
            <a:br>
              <a:rPr lang="fa-IR" dirty="0" smtClean="0"/>
            </a:br>
            <a:r>
              <a:rPr lang="fa-IR" dirty="0" smtClean="0"/>
              <a:t>ما زندگی را </a:t>
            </a:r>
            <a:r>
              <a:rPr lang="fa-IR" dirty="0" err="1" smtClean="0"/>
              <a:t>دير</a:t>
            </a:r>
            <a:r>
              <a:rPr lang="fa-IR" dirty="0" smtClean="0"/>
              <a:t> شروع </a:t>
            </a:r>
            <a:r>
              <a:rPr lang="fa-IR" dirty="0" err="1" smtClean="0"/>
              <a:t>ميکنيم</a:t>
            </a:r>
            <a:endParaRPr lang="en-US" dirty="0"/>
          </a:p>
        </p:txBody>
      </p:sp>
      <p:pic>
        <p:nvPicPr>
          <p:cNvPr id="18434" name="Picture 2" descr="C:\Documents and Settings\Hedayat\Desktop\1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928802"/>
            <a:ext cx="3880614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در زندگی حقایقی هست که میشه فهمید . ولی نمیشه </a:t>
            </a:r>
            <a:r>
              <a:rPr lang="fa-IR" dirty="0" err="1" smtClean="0"/>
              <a:t>فهموند</a:t>
            </a:r>
            <a:endParaRPr lang="en-US" dirty="0"/>
          </a:p>
        </p:txBody>
      </p:sp>
      <p:pic>
        <p:nvPicPr>
          <p:cNvPr id="19458" name="Picture 2" descr="C:\Documents and Settings\Hedayat\Desktop\6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0971"/>
            <a:ext cx="4038600" cy="2704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کسانی که شما را دوست دارند حتی اگر هزار دلیل برای رفتن داشته باشند </a:t>
            </a:r>
            <a:r>
              <a:rPr lang="fa-IR" dirty="0" err="1" smtClean="0"/>
              <a:t>ترکتان</a:t>
            </a:r>
            <a:r>
              <a:rPr lang="fa-IR" dirty="0" smtClean="0"/>
              <a:t> نخواهند کرد</a:t>
            </a:r>
          </a:p>
          <a:p>
            <a:pPr algn="r">
              <a:buNone/>
            </a:pPr>
            <a:r>
              <a:rPr lang="fa-IR" dirty="0" smtClean="0"/>
              <a:t>آنها یک دلیل برای ماندن خواهند یافت</a:t>
            </a:r>
            <a:endParaRPr lang="en-US" dirty="0"/>
          </a:p>
        </p:txBody>
      </p:sp>
      <p:pic>
        <p:nvPicPr>
          <p:cNvPr id="6" name="Content Placeholder 5" descr="das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3456384" cy="261336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fa-IR" dirty="0" smtClean="0"/>
              <a:t>خانواده همیشه هم خون بودن نیست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خانواده یعنی آدمهایی در زندگیتان که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خواهان شما در زندگیشان هستند .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.آنهایی که شما را همانگونه که هستید میپذیرند .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کسانی که حاضرند هر کاری بکنند تا لبخند را بر </a:t>
            </a:r>
            <a:r>
              <a:rPr lang="fa-IR" dirty="0" err="1" smtClean="0"/>
              <a:t>لبانتان</a:t>
            </a:r>
            <a:r>
              <a:rPr lang="fa-IR" dirty="0" smtClean="0"/>
              <a:t> ببینند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و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کسی که در هر شرایطی </a:t>
            </a:r>
            <a:r>
              <a:rPr lang="fa-IR" dirty="0" err="1" smtClean="0"/>
              <a:t>دوستتان</a:t>
            </a:r>
            <a:r>
              <a:rPr lang="fa-IR" dirty="0" smtClean="0"/>
              <a:t> دارد</a:t>
            </a:r>
            <a:endParaRPr lang="en-US" dirty="0"/>
          </a:p>
        </p:txBody>
      </p:sp>
      <p:pic>
        <p:nvPicPr>
          <p:cNvPr id="20482" name="Picture 2" descr="C:\Documents and Settings\Hedayat\Desktop\fishing-heart-photograph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75" y="2262981"/>
            <a:ext cx="337185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fa-IR" dirty="0" smtClean="0"/>
              <a:t>هر روز سپاسگزارم برای: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شب </a:t>
            </a:r>
            <a:r>
              <a:rPr lang="fa-IR" dirty="0" err="1" smtClean="0"/>
              <a:t>هایی</a:t>
            </a:r>
            <a:r>
              <a:rPr lang="fa-IR" dirty="0" smtClean="0"/>
              <a:t> که به صبح می رسند،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دوستانی که بخشی از خانواده </a:t>
            </a:r>
            <a:r>
              <a:rPr lang="fa-IR" dirty="0" err="1" smtClean="0"/>
              <a:t>مي</a:t>
            </a:r>
            <a:r>
              <a:rPr lang="fa-IR" dirty="0" smtClean="0"/>
              <a:t> شوند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رویاهایی که تحقق می یابند و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علاقه </a:t>
            </a:r>
            <a:r>
              <a:rPr lang="fa-IR" dirty="0" err="1" smtClean="0"/>
              <a:t>هایی</a:t>
            </a:r>
            <a:r>
              <a:rPr lang="fa-IR" dirty="0" smtClean="0"/>
              <a:t> که به عشق تبدیل می شوند</a:t>
            </a:r>
            <a:br>
              <a:rPr lang="fa-IR" dirty="0" smtClean="0"/>
            </a:br>
            <a:endParaRPr lang="en-US" dirty="0"/>
          </a:p>
        </p:txBody>
      </p:sp>
      <p:pic>
        <p:nvPicPr>
          <p:cNvPr id="21506" name="Picture 2" descr="C:\Documents and Settings\Hedayat\Desktop\last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87597"/>
            <a:ext cx="4038600" cy="3127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www.salamatomehr.com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Sms</a:t>
            </a:r>
            <a:r>
              <a:rPr lang="en-US" dirty="0" smtClean="0">
                <a:solidFill>
                  <a:schemeClr val="bg1"/>
                </a:solidFill>
              </a:rPr>
              <a:t>: 30005612000023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info@salamatomehr.com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0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زبان استخوانی ندارد اما آنقدر قوی هست که بتواند قلبی را بشکند</a:t>
            </a:r>
          </a:p>
          <a:p>
            <a:pPr algn="r">
              <a:buNone/>
            </a:pPr>
            <a:r>
              <a:rPr lang="fa-IR" dirty="0" smtClean="0"/>
              <a:t>مراقب </a:t>
            </a:r>
            <a:r>
              <a:rPr lang="fa-IR" dirty="0" err="1" smtClean="0"/>
              <a:t>حرفهایتان</a:t>
            </a:r>
            <a:r>
              <a:rPr lang="fa-IR" dirty="0" smtClean="0"/>
              <a:t> باشید</a:t>
            </a:r>
            <a:endParaRPr lang="en-US" dirty="0"/>
          </a:p>
        </p:txBody>
      </p:sp>
      <p:pic>
        <p:nvPicPr>
          <p:cNvPr id="3074" name="Picture 2" descr="C:\Documents and Settings\Hedayat\Desktop\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601119"/>
            <a:ext cx="4038600" cy="252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شخصیت آدمها را از طریق </a:t>
            </a:r>
            <a:r>
              <a:rPr lang="fa-IR" dirty="0" err="1" smtClean="0"/>
              <a:t>کردارشان</a:t>
            </a:r>
            <a:r>
              <a:rPr lang="fa-IR" dirty="0" smtClean="0"/>
              <a:t> توصیف کنید تا هرگز فریب </a:t>
            </a:r>
            <a:r>
              <a:rPr lang="fa-IR" dirty="0" err="1" smtClean="0"/>
              <a:t>گفتارشان</a:t>
            </a:r>
            <a:r>
              <a:rPr lang="fa-IR" dirty="0" smtClean="0"/>
              <a:t> را نخورید</a:t>
            </a:r>
            <a:endParaRPr lang="en-US" dirty="0"/>
          </a:p>
        </p:txBody>
      </p:sp>
      <p:pic>
        <p:nvPicPr>
          <p:cNvPr id="4098" name="Picture 2" descr="C:\Documents and Settings\Hedayat\Desktop\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312" y="1729581"/>
            <a:ext cx="3000375" cy="426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وقتی کسی با شما مانند یک گزینه رفتار میکند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با خارج کردن خودتان از معادله به او کمک کنید تا انتخاب </a:t>
            </a:r>
            <a:r>
              <a:rPr lang="fa-IR" dirty="0" err="1" smtClean="0"/>
              <a:t>هایش</a:t>
            </a:r>
            <a:r>
              <a:rPr lang="fa-IR" dirty="0" smtClean="0"/>
              <a:t> را محدود کند</a:t>
            </a:r>
          </a:p>
          <a:p>
            <a:pPr algn="ctr">
              <a:buNone/>
            </a:pPr>
            <a:r>
              <a:rPr lang="fa-IR" dirty="0" smtClean="0"/>
              <a:t>به همین سادگی</a:t>
            </a:r>
            <a:endParaRPr lang="en-US" dirty="0"/>
          </a:p>
        </p:txBody>
      </p:sp>
      <p:pic>
        <p:nvPicPr>
          <p:cNvPr id="5122" name="Picture 2" descr="C:\Documents and Settings\Hedayat\Desktop\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614641"/>
            <a:ext cx="4038600" cy="2497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آدمها میخواهند بدانند که دوست داشته میشوند و </a:t>
            </a:r>
            <a:r>
              <a:rPr lang="fa-IR" dirty="0" err="1" smtClean="0"/>
              <a:t>قدرشان</a:t>
            </a:r>
            <a:r>
              <a:rPr lang="fa-IR" dirty="0" smtClean="0"/>
              <a:t> دانسته میشود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پس حتما به </a:t>
            </a:r>
            <a:r>
              <a:rPr lang="fa-IR" dirty="0" err="1" smtClean="0"/>
              <a:t>عزیزانتان</a:t>
            </a:r>
            <a:r>
              <a:rPr lang="fa-IR" dirty="0" smtClean="0"/>
              <a:t> بگویید که دوستشان دارید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شاید هرگز متوجه نشوید که چقدر نیاز به شنیدنش دارند</a:t>
            </a:r>
            <a:br>
              <a:rPr lang="fa-IR" dirty="0" smtClean="0"/>
            </a:br>
            <a:endParaRPr lang="en-US" dirty="0"/>
          </a:p>
        </p:txBody>
      </p:sp>
      <p:pic>
        <p:nvPicPr>
          <p:cNvPr id="6146" name="Picture 2" descr="C:\Documents and Settings\Hedayat\Desktop\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50700"/>
            <a:ext cx="4038600" cy="2424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گریستن نشانه ضعف نیست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از زمان تولد نشانه این بوده است که شما زنده </a:t>
            </a:r>
            <a:r>
              <a:rPr lang="fa-IR" dirty="0" err="1" smtClean="0"/>
              <a:t>اید</a:t>
            </a:r>
            <a:endParaRPr lang="en-US" dirty="0"/>
          </a:p>
        </p:txBody>
      </p:sp>
      <p:pic>
        <p:nvPicPr>
          <p:cNvPr id="7170" name="Picture 2" descr="C:\Documents and Settings\Hedayat\Desktop\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19986"/>
            <a:ext cx="4038600" cy="2686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4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آدمها را به خاطر این که باعث </a:t>
            </a:r>
          </a:p>
          <a:p>
            <a:pPr algn="r">
              <a:buNone/>
            </a:pPr>
            <a:r>
              <a:rPr lang="fa-IR" dirty="0" smtClean="0"/>
              <a:t>نا امیدی شما میشوند سرزنش نکنید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خودتان را سرزنش کنید که بیش از حد از آن ها انتظار دارید</a:t>
            </a:r>
            <a:endParaRPr lang="en-US" dirty="0"/>
          </a:p>
        </p:txBody>
      </p:sp>
      <p:pic>
        <p:nvPicPr>
          <p:cNvPr id="8194" name="Picture 2" descr="C:\Documents and Settings\Hedayat\Desktop\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1650"/>
            <a:ext cx="4038600" cy="3003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به کسانی که پشت سر شما حرف میزنند ، بی اعتنا باشید</a:t>
            </a:r>
            <a:br>
              <a:rPr lang="fa-IR" dirty="0" smtClean="0"/>
            </a:br>
            <a:r>
              <a:rPr lang="fa-IR" dirty="0" smtClean="0"/>
              <a:t>آنها به همانجا تعلق دارند</a:t>
            </a:r>
            <a:br>
              <a:rPr lang="fa-IR" dirty="0" smtClean="0"/>
            </a:br>
            <a:r>
              <a:rPr lang="fa-IR" dirty="0" smtClean="0"/>
              <a:t>یعنی دقیقا پشت سر شما </a:t>
            </a:r>
            <a:endParaRPr lang="en-US" dirty="0"/>
          </a:p>
        </p:txBody>
      </p:sp>
      <p:pic>
        <p:nvPicPr>
          <p:cNvPr id="9218" name="Picture 2" descr="C:\Documents and Settings\Hedayat\Desktop\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15479"/>
            <a:ext cx="4038600" cy="2695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دفتر کار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217</Words>
  <Application>Microsoft Office PowerPoint</Application>
  <PresentationFormat>On-screen Show (4:3)</PresentationFormat>
  <Paragraphs>28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طرح زمینه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www.salamatomehr.com</vt:lpstr>
    </vt:vector>
  </TitlesOfParts>
  <Company>habibi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اسلاید 1</dc:title>
  <dc:creator>hedayat</dc:creator>
  <cp:lastModifiedBy>MRT www.Win2Farsi.com</cp:lastModifiedBy>
  <cp:revision>13</cp:revision>
  <dcterms:created xsi:type="dcterms:W3CDTF">2012-08-25T13:43:23Z</dcterms:created>
  <dcterms:modified xsi:type="dcterms:W3CDTF">2015-06-12T16:48:33Z</dcterms:modified>
</cp:coreProperties>
</file>